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5" autoAdjust="0"/>
    <p:restoredTop sz="94660"/>
  </p:normalViewPr>
  <p:slideViewPr>
    <p:cSldViewPr>
      <p:cViewPr>
        <p:scale>
          <a:sx n="75" d="100"/>
          <a:sy n="75" d="100"/>
        </p:scale>
        <p:origin x="-1236" y="15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4796134-AC88-41BD-863C-E3A6022F7B33}"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D74D0F1-822B-463F-8EC0-ECC0E38BEEE0}" type="slidenum">
              <a:rPr lang="en-US" smtClean="0"/>
              <a:t>‹#›</a:t>
            </a:fld>
            <a:endParaRPr lang="en-US" dirty="0"/>
          </a:p>
        </p:txBody>
      </p:sp>
    </p:spTree>
    <p:extLst>
      <p:ext uri="{BB962C8B-B14F-4D97-AF65-F5344CB8AC3E}">
        <p14:creationId xmlns:p14="http://schemas.microsoft.com/office/powerpoint/2010/main" val="1930792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796134-AC88-41BD-863C-E3A6022F7B33}"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D74D0F1-822B-463F-8EC0-ECC0E38BEEE0}" type="slidenum">
              <a:rPr lang="en-US" smtClean="0"/>
              <a:t>‹#›</a:t>
            </a:fld>
            <a:endParaRPr lang="en-US" dirty="0"/>
          </a:p>
        </p:txBody>
      </p:sp>
    </p:spTree>
    <p:extLst>
      <p:ext uri="{BB962C8B-B14F-4D97-AF65-F5344CB8AC3E}">
        <p14:creationId xmlns:p14="http://schemas.microsoft.com/office/powerpoint/2010/main" val="3667690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796134-AC88-41BD-863C-E3A6022F7B33}"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D74D0F1-822B-463F-8EC0-ECC0E38BEEE0}" type="slidenum">
              <a:rPr lang="en-US" smtClean="0"/>
              <a:t>‹#›</a:t>
            </a:fld>
            <a:endParaRPr lang="en-US" dirty="0"/>
          </a:p>
        </p:txBody>
      </p:sp>
    </p:spTree>
    <p:extLst>
      <p:ext uri="{BB962C8B-B14F-4D97-AF65-F5344CB8AC3E}">
        <p14:creationId xmlns:p14="http://schemas.microsoft.com/office/powerpoint/2010/main" val="1903667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796134-AC88-41BD-863C-E3A6022F7B33}"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D74D0F1-822B-463F-8EC0-ECC0E38BEEE0}" type="slidenum">
              <a:rPr lang="en-US" smtClean="0"/>
              <a:t>‹#›</a:t>
            </a:fld>
            <a:endParaRPr lang="en-US" dirty="0"/>
          </a:p>
        </p:txBody>
      </p:sp>
    </p:spTree>
    <p:extLst>
      <p:ext uri="{BB962C8B-B14F-4D97-AF65-F5344CB8AC3E}">
        <p14:creationId xmlns:p14="http://schemas.microsoft.com/office/powerpoint/2010/main" val="2300394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796134-AC88-41BD-863C-E3A6022F7B33}"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D74D0F1-822B-463F-8EC0-ECC0E38BEEE0}" type="slidenum">
              <a:rPr lang="en-US" smtClean="0"/>
              <a:t>‹#›</a:t>
            </a:fld>
            <a:endParaRPr lang="en-US" dirty="0"/>
          </a:p>
        </p:txBody>
      </p:sp>
    </p:spTree>
    <p:extLst>
      <p:ext uri="{BB962C8B-B14F-4D97-AF65-F5344CB8AC3E}">
        <p14:creationId xmlns:p14="http://schemas.microsoft.com/office/powerpoint/2010/main" val="1277029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4796134-AC88-41BD-863C-E3A6022F7B33}" type="datetimeFigureOut">
              <a:rPr lang="en-US" smtClean="0"/>
              <a:t>5/3/2012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D74D0F1-822B-463F-8EC0-ECC0E38BEEE0}" type="slidenum">
              <a:rPr lang="en-US" smtClean="0"/>
              <a:t>‹#›</a:t>
            </a:fld>
            <a:endParaRPr lang="en-US" dirty="0"/>
          </a:p>
        </p:txBody>
      </p:sp>
    </p:spTree>
    <p:extLst>
      <p:ext uri="{BB962C8B-B14F-4D97-AF65-F5344CB8AC3E}">
        <p14:creationId xmlns:p14="http://schemas.microsoft.com/office/powerpoint/2010/main" val="816644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4796134-AC88-41BD-863C-E3A6022F7B33}" type="datetimeFigureOut">
              <a:rPr lang="en-US" smtClean="0"/>
              <a:t>5/3/2012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D74D0F1-822B-463F-8EC0-ECC0E38BEEE0}" type="slidenum">
              <a:rPr lang="en-US" smtClean="0"/>
              <a:t>‹#›</a:t>
            </a:fld>
            <a:endParaRPr lang="en-US" dirty="0"/>
          </a:p>
        </p:txBody>
      </p:sp>
    </p:spTree>
    <p:extLst>
      <p:ext uri="{BB962C8B-B14F-4D97-AF65-F5344CB8AC3E}">
        <p14:creationId xmlns:p14="http://schemas.microsoft.com/office/powerpoint/2010/main" val="2318608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4796134-AC88-41BD-863C-E3A6022F7B33}" type="datetimeFigureOut">
              <a:rPr lang="en-US" smtClean="0"/>
              <a:t>5/3/2012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D74D0F1-822B-463F-8EC0-ECC0E38BEEE0}" type="slidenum">
              <a:rPr lang="en-US" smtClean="0"/>
              <a:t>‹#›</a:t>
            </a:fld>
            <a:endParaRPr lang="en-US" dirty="0"/>
          </a:p>
        </p:txBody>
      </p:sp>
    </p:spTree>
    <p:extLst>
      <p:ext uri="{BB962C8B-B14F-4D97-AF65-F5344CB8AC3E}">
        <p14:creationId xmlns:p14="http://schemas.microsoft.com/office/powerpoint/2010/main" val="218757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796134-AC88-41BD-863C-E3A6022F7B33}" type="datetimeFigureOut">
              <a:rPr lang="en-US" smtClean="0"/>
              <a:t>5/3/2012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D74D0F1-822B-463F-8EC0-ECC0E38BEEE0}" type="slidenum">
              <a:rPr lang="en-US" smtClean="0"/>
              <a:t>‹#›</a:t>
            </a:fld>
            <a:endParaRPr lang="en-US" dirty="0"/>
          </a:p>
        </p:txBody>
      </p:sp>
    </p:spTree>
    <p:extLst>
      <p:ext uri="{BB962C8B-B14F-4D97-AF65-F5344CB8AC3E}">
        <p14:creationId xmlns:p14="http://schemas.microsoft.com/office/powerpoint/2010/main" val="722515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796134-AC88-41BD-863C-E3A6022F7B33}" type="datetimeFigureOut">
              <a:rPr lang="en-US" smtClean="0"/>
              <a:t>5/3/2012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D74D0F1-822B-463F-8EC0-ECC0E38BEEE0}" type="slidenum">
              <a:rPr lang="en-US" smtClean="0"/>
              <a:t>‹#›</a:t>
            </a:fld>
            <a:endParaRPr lang="en-US" dirty="0"/>
          </a:p>
        </p:txBody>
      </p:sp>
    </p:spTree>
    <p:extLst>
      <p:ext uri="{BB962C8B-B14F-4D97-AF65-F5344CB8AC3E}">
        <p14:creationId xmlns:p14="http://schemas.microsoft.com/office/powerpoint/2010/main" val="2920050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796134-AC88-41BD-863C-E3A6022F7B33}" type="datetimeFigureOut">
              <a:rPr lang="en-US" smtClean="0"/>
              <a:t>5/3/2012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D74D0F1-822B-463F-8EC0-ECC0E38BEEE0}" type="slidenum">
              <a:rPr lang="en-US" smtClean="0"/>
              <a:t>‹#›</a:t>
            </a:fld>
            <a:endParaRPr lang="en-US" dirty="0"/>
          </a:p>
        </p:txBody>
      </p:sp>
    </p:spTree>
    <p:extLst>
      <p:ext uri="{BB962C8B-B14F-4D97-AF65-F5344CB8AC3E}">
        <p14:creationId xmlns:p14="http://schemas.microsoft.com/office/powerpoint/2010/main" val="42043820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50000" b="-50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796134-AC88-41BD-863C-E3A6022F7B33}" type="datetimeFigureOut">
              <a:rPr lang="en-US" smtClean="0"/>
              <a:t>5/3/2012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74D0F1-822B-463F-8EC0-ECC0E38BEEE0}" type="slidenum">
              <a:rPr lang="en-US" smtClean="0"/>
              <a:t>‹#›</a:t>
            </a:fld>
            <a:endParaRPr lang="en-US" dirty="0"/>
          </a:p>
        </p:txBody>
      </p:sp>
    </p:spTree>
    <p:extLst>
      <p:ext uri="{BB962C8B-B14F-4D97-AF65-F5344CB8AC3E}">
        <p14:creationId xmlns:p14="http://schemas.microsoft.com/office/powerpoint/2010/main" val="15445011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Talent21 project</a:t>
            </a:r>
            <a:endParaRPr lang="en-US" dirty="0"/>
          </a:p>
        </p:txBody>
      </p:sp>
      <p:sp>
        <p:nvSpPr>
          <p:cNvPr id="3" name="Subtitle 2"/>
          <p:cNvSpPr>
            <a:spLocks noGrp="1"/>
          </p:cNvSpPr>
          <p:nvPr>
            <p:ph type="subTitle" idx="1"/>
          </p:nvPr>
        </p:nvSpPr>
        <p:spPr/>
        <p:txBody>
          <a:bodyPr>
            <a:normAutofit/>
          </a:bodyPr>
          <a:lstStyle/>
          <a:p>
            <a:r>
              <a:rPr lang="en-US" dirty="0" smtClean="0"/>
              <a:t>Edward Rothenberger</a:t>
            </a:r>
          </a:p>
          <a:p>
            <a:r>
              <a:rPr lang="en-US" dirty="0" smtClean="0"/>
              <a:t>Period 5</a:t>
            </a:r>
          </a:p>
          <a:p>
            <a:r>
              <a:rPr lang="en-US" dirty="0" smtClean="0"/>
              <a:t>3-28-12</a:t>
            </a:r>
            <a:endParaRPr lang="en-US" dirty="0"/>
          </a:p>
        </p:txBody>
      </p:sp>
    </p:spTree>
    <p:extLst>
      <p:ext uri="{BB962C8B-B14F-4D97-AF65-F5344CB8AC3E}">
        <p14:creationId xmlns:p14="http://schemas.microsoft.com/office/powerpoint/2010/main" val="28695710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4" name="Content Placeholder 3"/>
          <p:cNvSpPr>
            <a:spLocks noGrp="1"/>
          </p:cNvSpPr>
          <p:nvPr>
            <p:ph sz="half" idx="1"/>
          </p:nvPr>
        </p:nvSpPr>
        <p:spPr/>
        <p:txBody>
          <a:bodyPr/>
          <a:lstStyle/>
          <a:p>
            <a:endParaRPr lang="en-US" dirty="0"/>
          </a:p>
        </p:txBody>
      </p:sp>
      <p:sp>
        <p:nvSpPr>
          <p:cNvPr id="5" name="Content Placeholder 4"/>
          <p:cNvSpPr>
            <a:spLocks noGrp="1"/>
          </p:cNvSpPr>
          <p:nvPr>
            <p:ph sz="half" idx="2"/>
          </p:nvPr>
        </p:nvSpPr>
        <p:spPr/>
        <p:txBody>
          <a:bodyPr/>
          <a:lstStyle/>
          <a:p>
            <a:endParaRPr lang="en-US" dirty="0"/>
          </a:p>
        </p:txBody>
      </p:sp>
    </p:spTree>
    <p:extLst>
      <p:ext uri="{BB962C8B-B14F-4D97-AF65-F5344CB8AC3E}">
        <p14:creationId xmlns:p14="http://schemas.microsoft.com/office/powerpoint/2010/main" val="33929413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4" name="Content Placeholder 3"/>
          <p:cNvSpPr>
            <a:spLocks noGrp="1"/>
          </p:cNvSpPr>
          <p:nvPr>
            <p:ph sz="half" idx="1"/>
          </p:nvPr>
        </p:nvSpPr>
        <p:spPr>
          <a:xfrm>
            <a:off x="457200" y="1600200"/>
            <a:ext cx="8382000" cy="4525963"/>
          </a:xfrm>
        </p:spPr>
        <p:txBody>
          <a:bodyPr/>
          <a:lstStyle/>
          <a:p>
            <a:pPr marL="0" indent="0">
              <a:buNone/>
            </a:pPr>
            <a:r>
              <a:rPr lang="en-US" dirty="0" smtClean="0"/>
              <a:t>A lot of people in the us hurt our environment. How ever our early civilizations have cased most of the damege to our economy. Anything could of impacted our Earth from ancient times. Most of the early civilizations that caused damage </a:t>
            </a:r>
          </a:p>
          <a:p>
            <a:pPr marL="0" indent="0">
              <a:buNone/>
            </a:pPr>
            <a:r>
              <a:rPr lang="en-US" dirty="0" smtClean="0"/>
              <a:t>were the early farmers, early Egypt, early Greece, early Rome, and Mesopotamia.</a:t>
            </a:r>
            <a:endParaRPr lang="en-US" dirty="0"/>
          </a:p>
        </p:txBody>
      </p:sp>
    </p:spTree>
    <p:extLst>
      <p:ext uri="{BB962C8B-B14F-4D97-AF65-F5344CB8AC3E}">
        <p14:creationId xmlns:p14="http://schemas.microsoft.com/office/powerpoint/2010/main" val="33929413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Glacier Age</a:t>
            </a:r>
            <a:endParaRPr lang="en-US" dirty="0"/>
          </a:p>
        </p:txBody>
      </p:sp>
      <p:sp>
        <p:nvSpPr>
          <p:cNvPr id="4" name="Content Placeholder 3"/>
          <p:cNvSpPr>
            <a:spLocks noGrp="1"/>
          </p:cNvSpPr>
          <p:nvPr>
            <p:ph sz="half" idx="1"/>
          </p:nvPr>
        </p:nvSpPr>
        <p:spPr/>
        <p:txBody>
          <a:bodyPr>
            <a:normAutofit fontScale="92500" lnSpcReduction="10000"/>
          </a:bodyPr>
          <a:lstStyle/>
          <a:p>
            <a:r>
              <a:rPr lang="en-US" dirty="0" smtClean="0"/>
              <a:t>Big Animals started to disappear smaller animals started getting popular. The human population got bigger. Humans began a society people who work under a set of rules and traditions. </a:t>
            </a:r>
          </a:p>
          <a:p>
            <a:r>
              <a:rPr lang="en-US" dirty="0" smtClean="0"/>
              <a:t>The temperature began to rise and the glaciers started to melt.  </a:t>
            </a:r>
            <a:endParaRPr lang="en-US" dirty="0"/>
          </a:p>
        </p:txBody>
      </p:sp>
      <p:sp>
        <p:nvSpPr>
          <p:cNvPr id="5" name="Content Placeholder 4"/>
          <p:cNvSpPr>
            <a:spLocks noGrp="1"/>
          </p:cNvSpPr>
          <p:nvPr>
            <p:ph sz="half" idx="2"/>
          </p:nvPr>
        </p:nvSpPr>
        <p:spPr/>
        <p:txBody>
          <a:bodyPr>
            <a:normAutofit fontScale="92500" lnSpcReduction="10000"/>
          </a:bodyPr>
          <a:lstStyle/>
          <a:p>
            <a:endParaRPr lang="en-US" dirty="0"/>
          </a:p>
        </p:txBody>
      </p:sp>
    </p:spTree>
    <p:extLst>
      <p:ext uri="{BB962C8B-B14F-4D97-AF65-F5344CB8AC3E}">
        <p14:creationId xmlns:p14="http://schemas.microsoft.com/office/powerpoint/2010/main" val="33929413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Man</a:t>
            </a:r>
            <a:endParaRPr lang="en-US" dirty="0"/>
          </a:p>
        </p:txBody>
      </p:sp>
      <p:sp>
        <p:nvSpPr>
          <p:cNvPr id="6" name="Content Placeholder 5"/>
          <p:cNvSpPr>
            <a:spLocks noGrp="1"/>
          </p:cNvSpPr>
          <p:nvPr>
            <p:ph sz="half" idx="1"/>
          </p:nvPr>
        </p:nvSpPr>
        <p:spPr/>
        <p:txBody>
          <a:bodyPr/>
          <a:lstStyle/>
          <a:p>
            <a:r>
              <a:rPr lang="en-US" dirty="0" smtClean="0"/>
              <a:t>Early Man started fires that they learned how to control with wood, leaves, and rocks around the fire so it doesn’t go out of control. The Early Men would make wood spheres and spear throwers.</a:t>
            </a:r>
            <a:endParaRPr lang="en-US" dirty="0"/>
          </a:p>
        </p:txBody>
      </p:sp>
      <p:sp>
        <p:nvSpPr>
          <p:cNvPr id="7" name="Content Placeholder 6"/>
          <p:cNvSpPr>
            <a:spLocks noGrp="1"/>
          </p:cNvSpPr>
          <p:nvPr>
            <p:ph sz="half" idx="2"/>
          </p:nvPr>
        </p:nvSpPr>
        <p:spPr/>
        <p:txBody>
          <a:bodyPr/>
          <a:lstStyle/>
          <a:p>
            <a:r>
              <a:rPr lang="en-US" dirty="0" smtClean="0"/>
              <a:t>Early Men Started learning how to speak with better communication. They began starting to change their lives that they never thought were possible or imagined.</a:t>
            </a:r>
            <a:endParaRPr lang="en-US" dirty="0"/>
          </a:p>
        </p:txBody>
      </p:sp>
    </p:spTree>
    <p:extLst>
      <p:ext uri="{BB962C8B-B14F-4D97-AF65-F5344CB8AC3E}">
        <p14:creationId xmlns:p14="http://schemas.microsoft.com/office/powerpoint/2010/main" val="33929413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Farmers p43</a:t>
            </a:r>
            <a:endParaRPr lang="en-US" dirty="0"/>
          </a:p>
        </p:txBody>
      </p:sp>
      <p:sp>
        <p:nvSpPr>
          <p:cNvPr id="4" name="Content Placeholder 3"/>
          <p:cNvSpPr>
            <a:spLocks noGrp="1"/>
          </p:cNvSpPr>
          <p:nvPr>
            <p:ph sz="half" idx="1"/>
          </p:nvPr>
        </p:nvSpPr>
        <p:spPr/>
        <p:txBody>
          <a:bodyPr/>
          <a:lstStyle/>
          <a:p>
            <a:r>
              <a:rPr lang="en-US" dirty="0" smtClean="0"/>
              <a:t>Early Farmers would dig up ground to put crops in the dirt so they could plant. Some of the Early Farmers would go hunting and some of the others would go to gather things that they needed to survive with.</a:t>
            </a:r>
            <a:endParaRPr lang="en-US" dirty="0"/>
          </a:p>
        </p:txBody>
      </p:sp>
      <p:sp>
        <p:nvSpPr>
          <p:cNvPr id="5" name="Content Placeholder 4"/>
          <p:cNvSpPr>
            <a:spLocks noGrp="1"/>
          </p:cNvSpPr>
          <p:nvPr>
            <p:ph sz="half" idx="2"/>
          </p:nvPr>
        </p:nvSpPr>
        <p:spPr/>
        <p:txBody>
          <a:bodyPr/>
          <a:lstStyle/>
          <a:p>
            <a:r>
              <a:rPr lang="en-US" dirty="0" smtClean="0"/>
              <a:t>This effected the environment by digging up ground made life easier for the Early Farmers so they could live longer and eat better. </a:t>
            </a:r>
            <a:endParaRPr lang="en-US" dirty="0"/>
          </a:p>
        </p:txBody>
      </p:sp>
    </p:spTree>
    <p:extLst>
      <p:ext uri="{BB962C8B-B14F-4D97-AF65-F5344CB8AC3E}">
        <p14:creationId xmlns:p14="http://schemas.microsoft.com/office/powerpoint/2010/main" val="33929413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Mesopotamia</a:t>
            </a:r>
            <a:endParaRPr lang="en-US" dirty="0"/>
          </a:p>
        </p:txBody>
      </p:sp>
      <p:sp>
        <p:nvSpPr>
          <p:cNvPr id="4" name="Content Placeholder 3"/>
          <p:cNvSpPr>
            <a:spLocks noGrp="1"/>
          </p:cNvSpPr>
          <p:nvPr>
            <p:ph sz="half" idx="1"/>
          </p:nvPr>
        </p:nvSpPr>
        <p:spPr/>
        <p:txBody>
          <a:bodyPr/>
          <a:lstStyle/>
          <a:p>
            <a:r>
              <a:rPr lang="en-US" dirty="0" smtClean="0"/>
              <a:t>The things that the Mesopotamia people would mix copper with tin and together it would make Bronze.</a:t>
            </a:r>
          </a:p>
          <a:p>
            <a:r>
              <a:rPr lang="en-US" dirty="0" smtClean="0"/>
              <a:t>They would build Dams to help store water.</a:t>
            </a:r>
            <a:endParaRPr lang="en-US" dirty="0"/>
          </a:p>
        </p:txBody>
      </p:sp>
      <p:sp>
        <p:nvSpPr>
          <p:cNvPr id="5" name="Content Placeholder 4"/>
          <p:cNvSpPr>
            <a:spLocks noGrp="1"/>
          </p:cNvSpPr>
          <p:nvPr>
            <p:ph sz="half" idx="2"/>
          </p:nvPr>
        </p:nvSpPr>
        <p:spPr/>
        <p:txBody>
          <a:bodyPr/>
          <a:lstStyle/>
          <a:p>
            <a:endParaRPr lang="en-US" dirty="0"/>
          </a:p>
        </p:txBody>
      </p:sp>
    </p:spTree>
    <p:extLst>
      <p:ext uri="{BB962C8B-B14F-4D97-AF65-F5344CB8AC3E}">
        <p14:creationId xmlns:p14="http://schemas.microsoft.com/office/powerpoint/2010/main" val="33929413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Egypt</a:t>
            </a:r>
            <a:endParaRPr lang="en-US" dirty="0"/>
          </a:p>
        </p:txBody>
      </p:sp>
      <p:sp>
        <p:nvSpPr>
          <p:cNvPr id="4" name="Content Placeholder 3"/>
          <p:cNvSpPr>
            <a:spLocks noGrp="1"/>
          </p:cNvSpPr>
          <p:nvPr>
            <p:ph sz="half" idx="1"/>
          </p:nvPr>
        </p:nvSpPr>
        <p:spPr/>
        <p:txBody>
          <a:bodyPr/>
          <a:lstStyle/>
          <a:p>
            <a:r>
              <a:rPr lang="en-US" dirty="0" smtClean="0"/>
              <a:t>Kings would get buried in Pyramids with all there belongings, animals, gold, there insides, and jewelry.</a:t>
            </a:r>
            <a:endParaRPr lang="en-US" dirty="0"/>
          </a:p>
        </p:txBody>
      </p:sp>
      <p:sp>
        <p:nvSpPr>
          <p:cNvPr id="5" name="Content Placeholder 4"/>
          <p:cNvSpPr>
            <a:spLocks noGrp="1"/>
          </p:cNvSpPr>
          <p:nvPr>
            <p:ph sz="half" idx="2"/>
          </p:nvPr>
        </p:nvSpPr>
        <p:spPr>
          <a:xfrm>
            <a:off x="4572000" y="1600200"/>
            <a:ext cx="4038600" cy="4525963"/>
          </a:xfrm>
        </p:spPr>
        <p:txBody>
          <a:bodyPr/>
          <a:lstStyle/>
          <a:p>
            <a:r>
              <a:rPr lang="en-US" dirty="0" smtClean="0"/>
              <a:t>Egyptian people would make drawings in caves and on rocks of what they would do. The Egyptian people would put there gold and things in there caves.</a:t>
            </a:r>
            <a:endParaRPr lang="en-US" dirty="0"/>
          </a:p>
        </p:txBody>
      </p:sp>
    </p:spTree>
    <p:extLst>
      <p:ext uri="{BB962C8B-B14F-4D97-AF65-F5344CB8AC3E}">
        <p14:creationId xmlns:p14="http://schemas.microsoft.com/office/powerpoint/2010/main" val="33929413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Greece</a:t>
            </a:r>
            <a:endParaRPr lang="en-US" dirty="0"/>
          </a:p>
        </p:txBody>
      </p:sp>
      <p:sp>
        <p:nvSpPr>
          <p:cNvPr id="4" name="Content Placeholder 3"/>
          <p:cNvSpPr>
            <a:spLocks noGrp="1"/>
          </p:cNvSpPr>
          <p:nvPr>
            <p:ph sz="half" idx="1"/>
          </p:nvPr>
        </p:nvSpPr>
        <p:spPr/>
        <p:txBody>
          <a:bodyPr/>
          <a:lstStyle/>
          <a:p>
            <a:r>
              <a:rPr lang="en-US" dirty="0" smtClean="0"/>
              <a:t>Digging up stones.</a:t>
            </a:r>
          </a:p>
          <a:p>
            <a:r>
              <a:rPr lang="en-US" dirty="0" smtClean="0"/>
              <a:t>Chopping down trees to make paper. </a:t>
            </a:r>
          </a:p>
          <a:p>
            <a:r>
              <a:rPr lang="en-US" dirty="0" smtClean="0"/>
              <a:t>War</a:t>
            </a:r>
          </a:p>
          <a:p>
            <a:r>
              <a:rPr lang="en-US" dirty="0" smtClean="0"/>
              <a:t>Wood monuments</a:t>
            </a:r>
          </a:p>
          <a:p>
            <a:r>
              <a:rPr lang="en-US" dirty="0" smtClean="0"/>
              <a:t>Clay pottery </a:t>
            </a:r>
          </a:p>
          <a:p>
            <a:r>
              <a:rPr lang="en-US" dirty="0" smtClean="0"/>
              <a:t>Building boats</a:t>
            </a:r>
          </a:p>
          <a:p>
            <a:endParaRPr lang="en-US" dirty="0" smtClean="0"/>
          </a:p>
        </p:txBody>
      </p:sp>
      <p:sp>
        <p:nvSpPr>
          <p:cNvPr id="5" name="Content Placeholder 4"/>
          <p:cNvSpPr>
            <a:spLocks noGrp="1"/>
          </p:cNvSpPr>
          <p:nvPr>
            <p:ph sz="half" idx="2"/>
          </p:nvPr>
        </p:nvSpPr>
        <p:spPr/>
        <p:txBody>
          <a:bodyPr/>
          <a:lstStyle/>
          <a:p>
            <a:endParaRPr lang="en-US" dirty="0"/>
          </a:p>
        </p:txBody>
      </p:sp>
    </p:spTree>
    <p:extLst>
      <p:ext uri="{BB962C8B-B14F-4D97-AF65-F5344CB8AC3E}">
        <p14:creationId xmlns:p14="http://schemas.microsoft.com/office/powerpoint/2010/main" val="33929413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Rome</a:t>
            </a:r>
            <a:endParaRPr lang="en-US" dirty="0"/>
          </a:p>
        </p:txBody>
      </p:sp>
      <p:sp>
        <p:nvSpPr>
          <p:cNvPr id="5" name="Content Placeholder 4"/>
          <p:cNvSpPr>
            <a:spLocks noGrp="1"/>
          </p:cNvSpPr>
          <p:nvPr>
            <p:ph sz="half" idx="1"/>
          </p:nvPr>
        </p:nvSpPr>
        <p:spPr/>
        <p:txBody>
          <a:bodyPr/>
          <a:lstStyle/>
          <a:p>
            <a:pPr marL="0" indent="0">
              <a:buNone/>
            </a:pPr>
            <a:r>
              <a:rPr lang="en-US" dirty="0" smtClean="0"/>
              <a:t>Forging </a:t>
            </a:r>
            <a:r>
              <a:rPr lang="en-US" dirty="0" err="1" smtClean="0"/>
              <a:t>wepons</a:t>
            </a:r>
            <a:r>
              <a:rPr lang="en-US" dirty="0" smtClean="0"/>
              <a:t> </a:t>
            </a:r>
          </a:p>
          <a:p>
            <a:pPr marL="0" indent="0">
              <a:buNone/>
            </a:pPr>
            <a:r>
              <a:rPr lang="en-US" dirty="0" smtClean="0"/>
              <a:t>Wool cloth decorations</a:t>
            </a:r>
          </a:p>
          <a:p>
            <a:pPr marL="0" indent="0">
              <a:buNone/>
            </a:pPr>
            <a:r>
              <a:rPr lang="en-US" dirty="0" smtClean="0"/>
              <a:t>Building Barns</a:t>
            </a:r>
          </a:p>
          <a:p>
            <a:pPr marL="0" indent="0">
              <a:buNone/>
            </a:pPr>
            <a:r>
              <a:rPr lang="en-US" dirty="0" err="1" smtClean="0"/>
              <a:t>Slottering</a:t>
            </a:r>
            <a:r>
              <a:rPr lang="en-US" dirty="0" smtClean="0"/>
              <a:t> cattle  </a:t>
            </a:r>
            <a:endParaRPr lang="en-US" dirty="0"/>
          </a:p>
        </p:txBody>
      </p:sp>
      <p:sp>
        <p:nvSpPr>
          <p:cNvPr id="6" name="Content Placeholder 5"/>
          <p:cNvSpPr>
            <a:spLocks noGrp="1"/>
          </p:cNvSpPr>
          <p:nvPr>
            <p:ph sz="half" idx="2"/>
          </p:nvPr>
        </p:nvSpPr>
        <p:spPr/>
        <p:txBody>
          <a:bodyPr/>
          <a:lstStyle/>
          <a:p>
            <a:pPr marL="0" indent="0">
              <a:buNone/>
            </a:pPr>
            <a:endParaRPr lang="en-US" dirty="0"/>
          </a:p>
        </p:txBody>
      </p:sp>
    </p:spTree>
    <p:extLst>
      <p:ext uri="{BB962C8B-B14F-4D97-AF65-F5344CB8AC3E}">
        <p14:creationId xmlns:p14="http://schemas.microsoft.com/office/powerpoint/2010/main" val="33929413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TotalTime>
  <Words>362</Words>
  <Application>Microsoft Office PowerPoint</Application>
  <PresentationFormat>On-screen Show (4:3)</PresentationFormat>
  <Paragraphs>35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Talent21 project</vt:lpstr>
      <vt:lpstr>Introduction</vt:lpstr>
      <vt:lpstr>After Glacier Age</vt:lpstr>
      <vt:lpstr>Early Man</vt:lpstr>
      <vt:lpstr>Early Farmers p43</vt:lpstr>
      <vt:lpstr>Mesopotamia</vt:lpstr>
      <vt:lpstr>Egypt</vt:lpstr>
      <vt:lpstr>Greece</vt:lpstr>
      <vt:lpstr>Rome</vt:lpstr>
      <vt:lpstr>Conclusion</vt:lpstr>
    </vt:vector>
  </TitlesOfParts>
  <Company>Hamilton Township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Talent21 project</dc:title>
  <dc:creator>ROTHENBERGERE</dc:creator>
  <cp:lastModifiedBy>ROTHENBERGERE</cp:lastModifiedBy>
  <cp:revision>11</cp:revision>
  <dcterms:created xsi:type="dcterms:W3CDTF">2012-03-28T12:08:10Z</dcterms:created>
  <dcterms:modified xsi:type="dcterms:W3CDTF">2012-05-03T13:06:18Z</dcterms:modified>
</cp:coreProperties>
</file>